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90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37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79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21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535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3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80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8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3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6251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569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FBE79-9EAC-4E94-B4EC-C94F7A21E951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74554-D108-469A-AF02-7A65F80C9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75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819472"/>
            <a:ext cx="9144000" cy="3240360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Всероссийская олимпиада школьников по праву 2017‒2018 уч. г. 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Школьный этап.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 2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4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1734592"/>
            <a:ext cx="9407526" cy="443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4681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10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Всероссийская олимпиада школьников по праву 2017‒2018 уч. г.  Школьный этап. 8 класс. Часть 2  Задание 4</vt:lpstr>
    </vt:vector>
  </TitlesOfParts>
  <Company>mccme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Шабарина</dc:creator>
  <cp:lastModifiedBy>Елена Пузанова</cp:lastModifiedBy>
  <cp:revision>9</cp:revision>
  <dcterms:created xsi:type="dcterms:W3CDTF">2017-09-13T09:11:13Z</dcterms:created>
  <dcterms:modified xsi:type="dcterms:W3CDTF">2017-09-15T09:15:23Z</dcterms:modified>
</cp:coreProperties>
</file>